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1" r:id="rId6"/>
    <p:sldId id="270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11"/>
    <p:restoredTop sz="50000"/>
  </p:normalViewPr>
  <p:slideViewPr>
    <p:cSldViewPr snapToGrid="0" snapToObjects="1">
      <p:cViewPr varScale="1">
        <p:scale>
          <a:sx n="58" d="100"/>
          <a:sy n="58" d="100"/>
        </p:scale>
        <p:origin x="186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83917-A3D8-AF4F-859A-3280FAE44301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BD124-5B3F-B64B-8A8D-4616B45E7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82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BD124-5B3F-B64B-8A8D-4616B45E77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42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BD124-5B3F-B64B-8A8D-4616B45E77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33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BD124-5B3F-B64B-8A8D-4616B45E77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76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BD124-5B3F-B64B-8A8D-4616B45E77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16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887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528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081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85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42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14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48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439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31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0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96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74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94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429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673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08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234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3657600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latin typeface="Apple Chancery" charset="0"/>
                <a:ea typeface="Apple Chancery" charset="0"/>
                <a:cs typeface="Apple Chancery" charset="0"/>
              </a:rPr>
              <a:t>FUN WITH CSS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9432" y="3657601"/>
            <a:ext cx="7098632" cy="3031957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Apple Chancery" charset="0"/>
                <a:ea typeface="Apple Chancery" charset="0"/>
                <a:cs typeface="Apple Chancery" charset="0"/>
              </a:rPr>
              <a:t>Made by</a:t>
            </a: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: </a:t>
            </a:r>
          </a:p>
          <a:p>
            <a:pPr algn="ctr"/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YAs </a:t>
            </a: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Ansari, </a:t>
            </a:r>
          </a:p>
          <a:p>
            <a:pPr algn="ctr"/>
            <a:r>
              <a:rPr lang="en-US" sz="3600" dirty="0" err="1" smtClean="0">
                <a:latin typeface="Apple Chancery" charset="0"/>
                <a:ea typeface="Apple Chancery" charset="0"/>
                <a:cs typeface="Apple Chancery" charset="0"/>
              </a:rPr>
              <a:t>Nédis</a:t>
            </a: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600" dirty="0" err="1" smtClean="0">
                <a:latin typeface="Apple Chancery" charset="0"/>
                <a:ea typeface="Apple Chancery" charset="0"/>
                <a:cs typeface="Apple Chancery" charset="0"/>
              </a:rPr>
              <a:t>Barreto</a:t>
            </a: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,</a:t>
            </a:r>
          </a:p>
          <a:p>
            <a:pPr algn="ctr"/>
            <a:r>
              <a:rPr lang="en-US" sz="3600" dirty="0" err="1" smtClean="0">
                <a:latin typeface="Apple Chancery" charset="0"/>
                <a:ea typeface="Apple Chancery" charset="0"/>
                <a:cs typeface="Apple Chancery" charset="0"/>
              </a:rPr>
              <a:t>Laurian</a:t>
            </a: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600" dirty="0" err="1" smtClean="0">
                <a:latin typeface="Apple Chancery" charset="0"/>
                <a:ea typeface="Apple Chancery" charset="0"/>
                <a:cs typeface="Apple Chancery" charset="0"/>
              </a:rPr>
              <a:t>staicu</a:t>
            </a: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 </a:t>
            </a:r>
            <a:endParaRPr lang="en-US" sz="3600" dirty="0"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1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-192504"/>
            <a:ext cx="10131425" cy="117909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Final version of project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770021"/>
            <a:ext cx="10131426" cy="45960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731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15503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Using pure </a:t>
            </a:r>
            <a:r>
              <a:rPr lang="en-US" sz="4000" dirty="0" err="1" smtClean="0">
                <a:latin typeface="Apple Chancery" charset="0"/>
                <a:ea typeface="Apple Chancery" charset="0"/>
                <a:cs typeface="Apple Chancery" charset="0"/>
              </a:rPr>
              <a:t>css</a:t>
            </a:r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 to implement bubbles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890338"/>
            <a:ext cx="8109284" cy="44035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0633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16567"/>
            <a:ext cx="12192001" cy="163629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Using </a:t>
            </a:r>
            <a:r>
              <a:rPr lang="en-US" sz="4000" dirty="0" err="1" smtClean="0">
                <a:latin typeface="Apple Chancery" charset="0"/>
                <a:ea typeface="Apple Chancery" charset="0"/>
                <a:cs typeface="Apple Chancery" charset="0"/>
              </a:rPr>
              <a:t>css</a:t>
            </a:r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 library to implement fancy buttons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5" y="1227221"/>
            <a:ext cx="10419347" cy="36335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9479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8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20315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Technical problem encountered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52" y="962443"/>
            <a:ext cx="8638674" cy="40186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7824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509" y="0"/>
            <a:ext cx="10131425" cy="12432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 issues Rotating  the octagon 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26" y="1058695"/>
            <a:ext cx="7844590" cy="38742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81610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4695" y="0"/>
            <a:ext cx="12456695" cy="138764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No pop out picture on the opposite side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21" y="1171073"/>
            <a:ext cx="9095873" cy="47244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94988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Thank you for watching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2101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026695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>
                <a:latin typeface="Apple Chancery" charset="0"/>
                <a:ea typeface="Apple Chancery" charset="0"/>
                <a:cs typeface="Apple Chancery" charset="0"/>
              </a:rPr>
              <a:t>Training</a:t>
            </a:r>
            <a:endParaRPr lang="en-US" sz="66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58228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4800" dirty="0" smtClean="0">
                <a:latin typeface="Apple Chancery" charset="0"/>
                <a:ea typeface="Apple Chancery" charset="0"/>
                <a:cs typeface="Apple Chancery" charset="0"/>
              </a:rPr>
              <a:t>We </a:t>
            </a:r>
            <a:r>
              <a:rPr lang="en-US" sz="4800" dirty="0">
                <a:latin typeface="Apple Chancery" charset="0"/>
                <a:ea typeface="Apple Chancery" charset="0"/>
                <a:cs typeface="Apple Chancery" charset="0"/>
              </a:rPr>
              <a:t>c</a:t>
            </a:r>
            <a:r>
              <a:rPr lang="en-US" sz="4800" dirty="0" smtClean="0">
                <a:latin typeface="Apple Chancery" charset="0"/>
                <a:ea typeface="Apple Chancery" charset="0"/>
                <a:cs typeface="Apple Chancery" charset="0"/>
              </a:rPr>
              <a:t>hose a </a:t>
            </a:r>
            <a:r>
              <a:rPr lang="en-US" sz="4800" dirty="0">
                <a:latin typeface="Apple Chancery" charset="0"/>
                <a:ea typeface="Apple Chancery" charset="0"/>
                <a:cs typeface="Apple Chancery" charset="0"/>
              </a:rPr>
              <a:t>YouTube </a:t>
            </a:r>
            <a:r>
              <a:rPr lang="en-US" sz="4800" dirty="0" smtClean="0">
                <a:latin typeface="Apple Chancery" charset="0"/>
                <a:ea typeface="Apple Chancery" charset="0"/>
                <a:cs typeface="Apple Chancery" charset="0"/>
              </a:rPr>
              <a:t>video</a:t>
            </a:r>
          </a:p>
          <a:p>
            <a:pPr>
              <a:buFont typeface="Wingdings" charset="2"/>
              <a:buChar char="Ø"/>
            </a:pPr>
            <a:r>
              <a:rPr lang="en-US" sz="4800" dirty="0" smtClean="0">
                <a:latin typeface="Apple Chancery" charset="0"/>
                <a:ea typeface="Apple Chancery" charset="0"/>
                <a:cs typeface="Apple Chancery" charset="0"/>
              </a:rPr>
              <a:t>Build a 5 element carousel</a:t>
            </a:r>
          </a:p>
          <a:p>
            <a:pPr>
              <a:buFont typeface="Wingdings" charset="2"/>
              <a:buChar char="Ø"/>
            </a:pPr>
            <a:endParaRPr lang="en-US" sz="4800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pPr marL="0" indent="0">
              <a:buNone/>
            </a:pPr>
            <a:endParaRPr lang="en-US" sz="4800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pPr>
              <a:buFont typeface="Wingdings" charset="2"/>
              <a:buChar char="Ø"/>
            </a:pPr>
            <a:endParaRPr lang="en-US" sz="4800" dirty="0" smtClean="0"/>
          </a:p>
          <a:p>
            <a:pPr>
              <a:buFont typeface="Wingdings" charset="2"/>
              <a:buChar char="Ø"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601203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6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28" dur="5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29" dur="50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3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8" presetClass="exit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3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790" y="0"/>
            <a:ext cx="9887436" cy="1058779"/>
          </a:xfrm>
        </p:spPr>
        <p:txBody>
          <a:bodyPr/>
          <a:lstStyle/>
          <a:p>
            <a:pPr algn="ctr"/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5 element training carousel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90" y="1058779"/>
            <a:ext cx="9887436" cy="46602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224024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0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60" y="224589"/>
            <a:ext cx="9336505" cy="54543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24632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790" y="0"/>
            <a:ext cx="9887436" cy="1058779"/>
          </a:xfrm>
        </p:spPr>
        <p:txBody>
          <a:bodyPr/>
          <a:lstStyle/>
          <a:p>
            <a:pPr algn="ctr"/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Carousel IN CSS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019" y="1274908"/>
            <a:ext cx="11787447" cy="50760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 smtClean="0"/>
              <a:t>RADIO BUTTONS</a:t>
            </a:r>
          </a:p>
          <a:p>
            <a:pPr marL="0" indent="0">
              <a:buNone/>
            </a:pPr>
            <a:endParaRPr lang="en-US" sz="2800" b="1" dirty="0" smtClean="0"/>
          </a:p>
          <a:p>
            <a:pPr marL="0" indent="0">
              <a:buNone/>
            </a:pPr>
            <a:r>
              <a:rPr lang="en-US" sz="3200" b="1" dirty="0" smtClean="0"/>
              <a:t>HTML:</a:t>
            </a:r>
            <a:endParaRPr lang="en-US" sz="3200" b="1" dirty="0"/>
          </a:p>
          <a:p>
            <a:pPr marL="0" indent="0">
              <a:buNone/>
            </a:pPr>
            <a:r>
              <a:rPr lang="en-US" sz="2800" b="1" dirty="0" smtClean="0"/>
              <a:t>&lt;</a:t>
            </a:r>
            <a:r>
              <a:rPr lang="en-US" sz="2800" b="1" dirty="0"/>
              <a:t>input id="three" name="carousel" type="radio" value="3"&gt;&lt;</a:t>
            </a:r>
            <a:r>
              <a:rPr lang="en-US" sz="2800" b="1" dirty="0" smtClean="0"/>
              <a:t>label for</a:t>
            </a:r>
            <a:r>
              <a:rPr lang="en-US" sz="2800" b="1" dirty="0"/>
              <a:t>="three</a:t>
            </a:r>
            <a:r>
              <a:rPr lang="en-US" sz="2800" b="1" dirty="0" smtClean="0"/>
              <a:t>"&gt;3</a:t>
            </a:r>
            <a:r>
              <a:rPr lang="en-US" sz="2800" b="1" dirty="0"/>
              <a:t>&lt;/label</a:t>
            </a:r>
            <a:r>
              <a:rPr lang="en-US" sz="2800" b="1" dirty="0" smtClean="0"/>
              <a:t>&gt;</a:t>
            </a:r>
          </a:p>
          <a:p>
            <a:pPr marL="0" indent="0">
              <a:buNone/>
            </a:pPr>
            <a:endParaRPr lang="en-US" sz="3200" b="1" dirty="0" smtClean="0"/>
          </a:p>
          <a:p>
            <a:pPr marL="0" indent="0">
              <a:buNone/>
            </a:pPr>
            <a:r>
              <a:rPr lang="en-US" sz="3200" b="1" dirty="0" smtClean="0"/>
              <a:t>CSS ROTATION AND 3D MOVEMENT STYLE:</a:t>
            </a:r>
          </a:p>
          <a:p>
            <a:pPr marL="0" indent="0">
              <a:buNone/>
            </a:pPr>
            <a:r>
              <a:rPr lang="en-US" sz="2800" b="1" dirty="0"/>
              <a:t>input[value="3"]:checked ~ .container .carousel {    -</a:t>
            </a:r>
            <a:r>
              <a:rPr lang="en-US" sz="2800" b="1" dirty="0" err="1"/>
              <a:t>webkit</a:t>
            </a:r>
            <a:r>
              <a:rPr lang="en-US" sz="2800" b="1" dirty="0"/>
              <a:t>-transform: </a:t>
            </a:r>
            <a:r>
              <a:rPr lang="en-US" sz="2800" b="1" dirty="0" err="1"/>
              <a:t>translateZ</a:t>
            </a:r>
            <a:r>
              <a:rPr lang="en-US" sz="2800" b="1" dirty="0"/>
              <a:t>(-540px) </a:t>
            </a:r>
            <a:r>
              <a:rPr lang="en-US" sz="2800" b="1" dirty="0" err="1"/>
              <a:t>rotateY</a:t>
            </a:r>
            <a:r>
              <a:rPr lang="en-US" sz="2800" b="1" dirty="0"/>
              <a:t>(-90deg);}</a:t>
            </a:r>
          </a:p>
        </p:txBody>
      </p:sp>
    </p:spTree>
    <p:extLst>
      <p:ext uri="{BB962C8B-B14F-4D97-AF65-F5344CB8AC3E}">
        <p14:creationId xmlns:p14="http://schemas.microsoft.com/office/powerpoint/2010/main" val="4104463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790" y="0"/>
            <a:ext cx="9887436" cy="1058779"/>
          </a:xfrm>
        </p:spPr>
        <p:txBody>
          <a:bodyPr/>
          <a:lstStyle/>
          <a:p>
            <a:pPr algn="ctr"/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Carousel IN CSS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989804"/>
            <a:ext cx="8711737" cy="42779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 smtClean="0"/>
              <a:t>SCREENS</a:t>
            </a:r>
          </a:p>
          <a:p>
            <a:pPr marL="0" indent="0">
              <a:buNone/>
            </a:pPr>
            <a:r>
              <a:rPr lang="en-US" sz="2800" b="1" dirty="0" smtClean="0"/>
              <a:t>.</a:t>
            </a:r>
            <a:r>
              <a:rPr lang="en-US" sz="2800" b="1" dirty="0"/>
              <a:t>carousel </a:t>
            </a:r>
            <a:r>
              <a:rPr lang="en-US" sz="2800" b="1" dirty="0" err="1" smtClean="0"/>
              <a:t>li:nth-child</a:t>
            </a:r>
            <a:r>
              <a:rPr lang="en-US" sz="2800" b="1" dirty="0" smtClean="0"/>
              <a:t>(1) </a:t>
            </a:r>
            <a:r>
              <a:rPr lang="en-US" sz="2800" b="1" dirty="0" err="1"/>
              <a:t>ul</a:t>
            </a:r>
            <a:r>
              <a:rPr lang="en-US" sz="2800" b="1" dirty="0"/>
              <a:t> </a:t>
            </a:r>
            <a:r>
              <a:rPr lang="en-US" sz="2800" b="1" dirty="0" smtClean="0"/>
              <a:t>{</a:t>
            </a:r>
          </a:p>
          <a:p>
            <a:pPr marL="0" indent="0">
              <a:buNone/>
            </a:pPr>
            <a:r>
              <a:rPr lang="en-US" sz="2800" b="1" dirty="0"/>
              <a:t>	</a:t>
            </a:r>
            <a:r>
              <a:rPr lang="en-US" sz="2800" b="1" dirty="0" smtClean="0"/>
              <a:t>background-image</a:t>
            </a:r>
            <a:r>
              <a:rPr lang="en-US" sz="2800" b="1" dirty="0"/>
              <a:t>: </a:t>
            </a:r>
            <a:r>
              <a:rPr lang="en-US" sz="2800" b="1" dirty="0" err="1"/>
              <a:t>url</a:t>
            </a:r>
            <a:r>
              <a:rPr lang="en-US" sz="2800" b="1" dirty="0"/>
              <a:t>(../</a:t>
            </a:r>
            <a:r>
              <a:rPr lang="en-US" sz="2800" b="1" dirty="0" smtClean="0"/>
              <a:t>images/1.jpg);</a:t>
            </a:r>
          </a:p>
          <a:p>
            <a:pPr marL="0" indent="0">
              <a:buNone/>
            </a:pPr>
            <a:r>
              <a:rPr lang="en-US" sz="2800" b="1" dirty="0"/>
              <a:t>	</a:t>
            </a:r>
            <a:r>
              <a:rPr lang="en-US" sz="2800" b="1" dirty="0" smtClean="0"/>
              <a:t>-</a:t>
            </a:r>
            <a:r>
              <a:rPr lang="en-US" sz="2800" b="1" dirty="0" err="1"/>
              <a:t>webkit</a:t>
            </a:r>
            <a:r>
              <a:rPr lang="en-US" sz="2800" b="1" dirty="0"/>
              <a:t>-transform: </a:t>
            </a:r>
            <a:r>
              <a:rPr lang="en-US" sz="2800" b="1" dirty="0" err="1"/>
              <a:t>translateZ</a:t>
            </a:r>
            <a:r>
              <a:rPr lang="en-US" sz="2800" b="1" dirty="0"/>
              <a:t>(540px) scale(.8</a:t>
            </a:r>
            <a:r>
              <a:rPr lang="en-US" sz="2800" b="1" dirty="0" smtClean="0"/>
              <a:t>);</a:t>
            </a:r>
          </a:p>
          <a:p>
            <a:pPr marL="0" indent="0">
              <a:buNone/>
            </a:pPr>
            <a:r>
              <a:rPr lang="en-US" sz="2800" b="1" dirty="0" smtClean="0"/>
              <a:t>}</a:t>
            </a:r>
          </a:p>
          <a:p>
            <a:pPr marL="0" indent="0">
              <a:buNone/>
            </a:pPr>
            <a:endParaRPr lang="en-US" sz="2800" b="1" dirty="0" smtClean="0"/>
          </a:p>
          <a:p>
            <a:pPr marL="0" indent="0">
              <a:buNone/>
            </a:pPr>
            <a:r>
              <a:rPr lang="en-US" sz="2800" b="1" dirty="0"/>
              <a:t>.carousel </a:t>
            </a:r>
            <a:r>
              <a:rPr lang="en-US" sz="2800" b="1" dirty="0" err="1"/>
              <a:t>li:nth-child</a:t>
            </a:r>
            <a:r>
              <a:rPr lang="en-US" sz="2800" b="1" dirty="0"/>
              <a:t>(2) </a:t>
            </a:r>
            <a:r>
              <a:rPr lang="en-US" sz="2800" b="1" dirty="0" err="1"/>
              <a:t>ul</a:t>
            </a:r>
            <a:r>
              <a:rPr lang="en-US" sz="2800" b="1" dirty="0"/>
              <a:t> </a:t>
            </a:r>
            <a:r>
              <a:rPr lang="en-US" sz="2800" b="1" dirty="0" smtClean="0"/>
              <a:t>{</a:t>
            </a:r>
          </a:p>
          <a:p>
            <a:pPr marL="0" indent="0">
              <a:buNone/>
            </a:pPr>
            <a:r>
              <a:rPr lang="en-US" sz="2800" b="1" dirty="0"/>
              <a:t>	</a:t>
            </a:r>
            <a:r>
              <a:rPr lang="en-US" sz="2800" b="1" dirty="0" smtClean="0"/>
              <a:t>background-image</a:t>
            </a:r>
            <a:r>
              <a:rPr lang="en-US" sz="2800" b="1" dirty="0"/>
              <a:t>: </a:t>
            </a:r>
            <a:r>
              <a:rPr lang="en-US" sz="2800" b="1" dirty="0" err="1"/>
              <a:t>url</a:t>
            </a:r>
            <a:r>
              <a:rPr lang="en-US" sz="2800" b="1" dirty="0"/>
              <a:t>(../images/2.jpg);    -</a:t>
            </a:r>
            <a:r>
              <a:rPr lang="en-US" sz="2800" b="1" dirty="0" err="1" smtClean="0"/>
              <a:t>webkit</a:t>
            </a:r>
            <a:r>
              <a:rPr lang="en-US" sz="2800" b="1" dirty="0" smtClean="0"/>
              <a:t>-	transform</a:t>
            </a:r>
            <a:r>
              <a:rPr lang="en-US" sz="2800" b="1" dirty="0"/>
              <a:t>: </a:t>
            </a:r>
            <a:r>
              <a:rPr lang="en-US" sz="2800" b="1" dirty="0" err="1"/>
              <a:t>rotateY</a:t>
            </a:r>
            <a:r>
              <a:rPr lang="en-US" sz="2800" b="1" dirty="0"/>
              <a:t>(45deg) </a:t>
            </a:r>
            <a:r>
              <a:rPr lang="en-US" sz="2800" b="1" dirty="0" err="1"/>
              <a:t>translateZ</a:t>
            </a:r>
            <a:r>
              <a:rPr lang="en-US" sz="2800" b="1" dirty="0"/>
              <a:t>(540px) scale(.8</a:t>
            </a:r>
            <a:r>
              <a:rPr lang="en-US" sz="2800" b="1" dirty="0" smtClean="0"/>
              <a:t>);</a:t>
            </a:r>
          </a:p>
          <a:p>
            <a:pPr marL="0" indent="0">
              <a:buNone/>
            </a:pPr>
            <a:r>
              <a:rPr lang="en-US" sz="2800" b="1" dirty="0" smtClean="0"/>
              <a:t>}</a:t>
            </a:r>
          </a:p>
          <a:p>
            <a:pPr marL="0" indent="0">
              <a:buNone/>
            </a:pPr>
            <a:r>
              <a:rPr lang="en-US" sz="2800" b="1" dirty="0" smtClean="0"/>
              <a:t>…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335490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Using frame work carousel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The CSS quiz game</a:t>
            </a:r>
          </a:p>
          <a:p>
            <a:pPr>
              <a:buFont typeface="Wingdings" charset="2"/>
              <a:buChar char="Ø"/>
            </a:pP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Based from the book example</a:t>
            </a:r>
          </a:p>
          <a:p>
            <a:pPr>
              <a:buFont typeface="Wingdings" charset="2"/>
              <a:buChar char="Ø"/>
            </a:pP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We adapted the app to our requirements</a:t>
            </a:r>
          </a:p>
          <a:p>
            <a:pPr>
              <a:buFont typeface="Wingdings" charset="2"/>
              <a:buChar char="Ø"/>
            </a:pP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Very good understanding of the code structure </a:t>
            </a:r>
            <a:endParaRPr lang="en-US" sz="36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5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4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0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xit" presetSubtype="1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strips(downLeft)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179095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Original book application 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6" y="958961"/>
            <a:ext cx="9790813" cy="47039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5695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00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609600"/>
            <a:ext cx="12192000" cy="145626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Brainstorming and planning of the game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2142067"/>
            <a:ext cx="12192000" cy="364913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3200" dirty="0" smtClean="0">
                <a:latin typeface="Apple Chancery" charset="0"/>
                <a:ea typeface="Apple Chancery" charset="0"/>
                <a:cs typeface="Apple Chancery" charset="0"/>
              </a:rPr>
              <a:t>Quick meeting and planning of goals  </a:t>
            </a:r>
          </a:p>
          <a:p>
            <a:pPr>
              <a:buFont typeface="Wingdings" charset="2"/>
              <a:buChar char="Ø"/>
            </a:pPr>
            <a:r>
              <a:rPr lang="en-US" sz="3200" dirty="0" smtClean="0">
                <a:latin typeface="Apple Chancery" charset="0"/>
                <a:ea typeface="Apple Chancery" charset="0"/>
                <a:cs typeface="Apple Chancery" charset="0"/>
              </a:rPr>
              <a:t>Stating research</a:t>
            </a:r>
          </a:p>
          <a:p>
            <a:pPr>
              <a:buFont typeface="Wingdings" charset="2"/>
              <a:buChar char="Ø"/>
            </a:pPr>
            <a:r>
              <a:rPr lang="en-US" sz="3200" dirty="0" smtClean="0">
                <a:latin typeface="Apple Chancery" charset="0"/>
                <a:ea typeface="Apple Chancery" charset="0"/>
                <a:cs typeface="Apple Chancery" charset="0"/>
              </a:rPr>
              <a:t>Gathering information for technical solutions</a:t>
            </a:r>
          </a:p>
          <a:p>
            <a:pPr>
              <a:buFont typeface="Wingdings" charset="2"/>
              <a:buChar char="Ø"/>
            </a:pPr>
            <a:r>
              <a:rPr lang="en-US" sz="3200" dirty="0" smtClean="0">
                <a:latin typeface="Apple Chancery" charset="0"/>
                <a:ea typeface="Apple Chancery" charset="0"/>
                <a:cs typeface="Apple Chancery" charset="0"/>
              </a:rPr>
              <a:t>Assignment of tasks  </a:t>
            </a:r>
            <a:endParaRPr lang="en-US" sz="3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90231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8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5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5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6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 tmFilter="0,0; .5, 0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98</TotalTime>
  <Words>195</Words>
  <Application>Microsoft Office PowerPoint</Application>
  <PresentationFormat>Widescreen</PresentationFormat>
  <Paragraphs>52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Apple Chancery</vt:lpstr>
      <vt:lpstr>Arial</vt:lpstr>
      <vt:lpstr>Calibri</vt:lpstr>
      <vt:lpstr>Calibri Light</vt:lpstr>
      <vt:lpstr>Wingdings</vt:lpstr>
      <vt:lpstr>Celestial</vt:lpstr>
      <vt:lpstr>FUN WITH CSS</vt:lpstr>
      <vt:lpstr>Training</vt:lpstr>
      <vt:lpstr>5 element training carousel</vt:lpstr>
      <vt:lpstr>PowerPoint Presentation</vt:lpstr>
      <vt:lpstr>Carousel IN CSS</vt:lpstr>
      <vt:lpstr>Carousel IN CSS</vt:lpstr>
      <vt:lpstr>Using frame work carousel</vt:lpstr>
      <vt:lpstr>Original book application </vt:lpstr>
      <vt:lpstr>Brainstorming and planning of the game</vt:lpstr>
      <vt:lpstr>Final version of project</vt:lpstr>
      <vt:lpstr>Using pure css to implement bubbles</vt:lpstr>
      <vt:lpstr>Using css library to implement fancy buttons</vt:lpstr>
      <vt:lpstr>Technical problem encountered</vt:lpstr>
      <vt:lpstr> issues Rotating  the octagon </vt:lpstr>
      <vt:lpstr>No pop out picture on the opposite side</vt:lpstr>
      <vt:lpstr>Thank you for watching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 WITH CSS</dc:title>
  <dc:creator>Microsoft Office User</dc:creator>
  <cp:lastModifiedBy>student (password is student)</cp:lastModifiedBy>
  <cp:revision>12</cp:revision>
  <dcterms:created xsi:type="dcterms:W3CDTF">2016-11-06T02:20:21Z</dcterms:created>
  <dcterms:modified xsi:type="dcterms:W3CDTF">2016-11-07T15:56:37Z</dcterms:modified>
</cp:coreProperties>
</file>